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70" r:id="rId4"/>
  </p:sldMasterIdLst>
  <p:notesMasterIdLst>
    <p:notesMasterId r:id="rId6"/>
  </p:notesMasterIdLst>
  <p:sldIdLst>
    <p:sldId id="286" r:id="rId5"/>
    <p:sldId id="287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0" Type="http://schemas.openxmlformats.org/officeDocument/2006/relationships/tags" Target="../tags/tag11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4" Type="http://schemas.openxmlformats.org/officeDocument/2006/relationships/tags" Target="../tags/tag141.xml"/><Relationship Id="rId13" Type="http://schemas.openxmlformats.org/officeDocument/2006/relationships/tags" Target="../tags/tag140.xml"/><Relationship Id="rId12" Type="http://schemas.openxmlformats.org/officeDocument/2006/relationships/tags" Target="../tags/tag139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tags" Target="../tags/tag195.xml"/><Relationship Id="rId7" Type="http://schemas.openxmlformats.org/officeDocument/2006/relationships/tags" Target="../tags/tag194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202.xml"/><Relationship Id="rId6" Type="http://schemas.openxmlformats.org/officeDocument/2006/relationships/tags" Target="../tags/tag201.xml"/><Relationship Id="rId5" Type="http://schemas.openxmlformats.org/officeDocument/2006/relationships/tags" Target="../tags/tag200.xml"/><Relationship Id="rId4" Type="http://schemas.openxmlformats.org/officeDocument/2006/relationships/tags" Target="../tags/tag199.xml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tags" Target="../tags/tag213.xml"/><Relationship Id="rId4" Type="http://schemas.openxmlformats.org/officeDocument/2006/relationships/tags" Target="../tags/tag212.xml"/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0" Type="http://schemas.openxmlformats.org/officeDocument/2006/relationships/tags" Target="../tags/tag218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0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35.xml"/><Relationship Id="rId8" Type="http://schemas.openxmlformats.org/officeDocument/2006/relationships/tags" Target="../tags/tag234.xml"/><Relationship Id="rId7" Type="http://schemas.openxmlformats.org/officeDocument/2006/relationships/tags" Target="../tags/tag233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43.xml"/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0" Type="http://schemas.openxmlformats.org/officeDocument/2006/relationships/tags" Target="../tags/tag244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9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9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9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9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9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90204" pitchFamily="34" charset="0"/>
                <a:ea typeface="微软雅黑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9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90204" pitchFamily="34" charset="0"/>
                <a:ea typeface="微软雅黑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6" Type="http://schemas.openxmlformats.org/officeDocument/2006/relationships/theme" Target="../theme/theme2.xml"/><Relationship Id="rId25" Type="http://schemas.openxmlformats.org/officeDocument/2006/relationships/tags" Target="../tags/tag128.xml"/><Relationship Id="rId24" Type="http://schemas.openxmlformats.org/officeDocument/2006/relationships/tags" Target="../tags/tag127.xml"/><Relationship Id="rId23" Type="http://schemas.openxmlformats.org/officeDocument/2006/relationships/tags" Target="../tags/tag126.xml"/><Relationship Id="rId22" Type="http://schemas.openxmlformats.org/officeDocument/2006/relationships/tags" Target="../tags/tag125.xml"/><Relationship Id="rId21" Type="http://schemas.openxmlformats.org/officeDocument/2006/relationships/tags" Target="../tags/tag124.xml"/><Relationship Id="rId20" Type="http://schemas.openxmlformats.org/officeDocument/2006/relationships/tags" Target="../tags/tag123.xml"/><Relationship Id="rId2" Type="http://schemas.openxmlformats.org/officeDocument/2006/relationships/slideLayout" Target="../slideLayouts/slideLayout3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5" Type="http://schemas.openxmlformats.org/officeDocument/2006/relationships/theme" Target="../theme/theme3.xml"/><Relationship Id="rId24" Type="http://schemas.openxmlformats.org/officeDocument/2006/relationships/tags" Target="../tags/tag256.xml"/><Relationship Id="rId23" Type="http://schemas.openxmlformats.org/officeDocument/2006/relationships/tags" Target="../tags/tag255.xml"/><Relationship Id="rId22" Type="http://schemas.openxmlformats.org/officeDocument/2006/relationships/tags" Target="../tags/tag254.xml"/><Relationship Id="rId21" Type="http://schemas.openxmlformats.org/officeDocument/2006/relationships/tags" Target="../tags/tag253.xml"/><Relationship Id="rId20" Type="http://schemas.openxmlformats.org/officeDocument/2006/relationships/tags" Target="../tags/tag252.xml"/><Relationship Id="rId2" Type="http://schemas.openxmlformats.org/officeDocument/2006/relationships/slideLayout" Target="../slideLayouts/slideLayout22.xml"/><Relationship Id="rId19" Type="http://schemas.openxmlformats.org/officeDocument/2006/relationships/tags" Target="../tags/tag251.xml"/><Relationship Id="rId18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106170" rtl="0" eaLnBrk="1" latinLnBrk="0" hangingPunct="1">
        <a:lnSpc>
          <a:spcPct val="90000"/>
        </a:lnSpc>
        <a:spcBef>
          <a:spcPct val="0"/>
        </a:spcBef>
        <a:buNone/>
        <a:defRPr sz="53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25" indent="-276225" algn="l" defTabSz="1106170" rtl="0" eaLnBrk="1" latinLnBrk="0" hangingPunct="1">
        <a:lnSpc>
          <a:spcPct val="90000"/>
        </a:lnSpc>
        <a:spcBef>
          <a:spcPts val="1210"/>
        </a:spcBef>
        <a:buFont typeface="Arial" panose="020B0604020202090204" pitchFamily="34" charset="0"/>
        <a:buChar char="•"/>
        <a:defRPr sz="3385" kern="1200">
          <a:solidFill>
            <a:schemeClr val="tx1"/>
          </a:solidFill>
          <a:latin typeface="+mn-lt"/>
          <a:ea typeface="+mn-ea"/>
          <a:cs typeface="+mn-cs"/>
        </a:defRPr>
      </a:lvl1pPr>
      <a:lvl2pPr marL="829310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905" kern="1200">
          <a:solidFill>
            <a:schemeClr val="tx1"/>
          </a:solidFill>
          <a:latin typeface="+mn-lt"/>
          <a:ea typeface="+mn-ea"/>
          <a:cs typeface="+mn-cs"/>
        </a:defRPr>
      </a:lvl2pPr>
      <a:lvl3pPr marL="1382395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420" kern="1200">
          <a:solidFill>
            <a:schemeClr val="tx1"/>
          </a:solidFill>
          <a:latin typeface="+mn-lt"/>
          <a:ea typeface="+mn-ea"/>
          <a:cs typeface="+mn-cs"/>
        </a:defRPr>
      </a:lvl3pPr>
      <a:lvl4pPr marL="1935480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4pPr>
      <a:lvl5pPr marL="2488565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5pPr>
      <a:lvl6pPr marL="3041650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6pPr>
      <a:lvl7pPr marL="3594735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7pPr>
      <a:lvl8pPr marL="4147820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8pPr>
      <a:lvl9pPr marL="4700905" indent="-276225" algn="l" defTabSz="1106170" rtl="0" eaLnBrk="1" latinLnBrk="0" hangingPunct="1">
        <a:lnSpc>
          <a:spcPct val="90000"/>
        </a:lnSpc>
        <a:spcBef>
          <a:spcPts val="605"/>
        </a:spcBef>
        <a:buFont typeface="Arial" panose="020B060402020209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53085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2pPr>
      <a:lvl3pPr marL="1106170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3pPr>
      <a:lvl4pPr marL="1659255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4pPr>
      <a:lvl5pPr marL="2212340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5pPr>
      <a:lvl6pPr marL="2764790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6pPr>
      <a:lvl7pPr marL="3317875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7pPr>
      <a:lvl8pPr marL="3870960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8pPr>
      <a:lvl9pPr marL="4424045" algn="l" defTabSz="1106170" rtl="0" eaLnBrk="1" latinLnBrk="0" hangingPunct="1">
        <a:defRPr sz="21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90204" pitchFamily="34" charset="0"/>
          <a:ea typeface="微软雅黑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90204" pitchFamily="34" charset="0"/>
          <a:ea typeface="微软雅黑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90204" pitchFamily="34" charset="0"/>
          <a:ea typeface="微软雅黑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1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" Type="http://schemas.openxmlformats.org/officeDocument/2006/relationships/tags" Target="../tags/tag257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0.xml"/><Relationship Id="rId5" Type="http://schemas.openxmlformats.org/officeDocument/2006/relationships/tags" Target="../tags/tag297.xml"/><Relationship Id="rId4" Type="http://schemas.openxmlformats.org/officeDocument/2006/relationships/image" Target="../media/image7.png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" Type="http://schemas.openxmlformats.org/officeDocument/2006/relationships/tags" Target="../tags/tag294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0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tags" Target="../tags/tag299.xml"/><Relationship Id="rId1" Type="http://schemas.openxmlformats.org/officeDocument/2006/relationships/tags" Target="../tags/tag29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68.xml"/><Relationship Id="rId8" Type="http://schemas.openxmlformats.org/officeDocument/2006/relationships/tags" Target="../tags/tag267.xml"/><Relationship Id="rId7" Type="http://schemas.openxmlformats.org/officeDocument/2006/relationships/tags" Target="../tags/tag266.xml"/><Relationship Id="rId6" Type="http://schemas.openxmlformats.org/officeDocument/2006/relationships/tags" Target="../tags/tag265.xml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27.xml"/><Relationship Id="rId12" Type="http://schemas.openxmlformats.org/officeDocument/2006/relationships/tags" Target="../tags/tag271.xml"/><Relationship Id="rId11" Type="http://schemas.openxmlformats.org/officeDocument/2006/relationships/tags" Target="../tags/tag270.xml"/><Relationship Id="rId10" Type="http://schemas.openxmlformats.org/officeDocument/2006/relationships/tags" Target="../tags/tag269.xml"/><Relationship Id="rId1" Type="http://schemas.openxmlformats.org/officeDocument/2006/relationships/tags" Target="../tags/tag260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0.xml"/><Relationship Id="rId5" Type="http://schemas.openxmlformats.org/officeDocument/2006/relationships/tags" Target="../tags/tag274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tags" Target="../tags/tag273.xml"/><Relationship Id="rId1" Type="http://schemas.openxmlformats.org/officeDocument/2006/relationships/tags" Target="../tags/tag27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0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tags" Target="../tags/tag276.xml"/><Relationship Id="rId1" Type="http://schemas.openxmlformats.org/officeDocument/2006/relationships/tags" Target="../tags/tag27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tags" Target="../tags/tag281.xml"/><Relationship Id="rId3" Type="http://schemas.openxmlformats.org/officeDocument/2006/relationships/image" Target="../media/image5.png"/><Relationship Id="rId2" Type="http://schemas.openxmlformats.org/officeDocument/2006/relationships/tags" Target="../tags/tag280.xml"/><Relationship Id="rId1" Type="http://schemas.openxmlformats.org/officeDocument/2006/relationships/tags" Target="../tags/tag27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tags" Target="../tags/tag284.xml"/><Relationship Id="rId3" Type="http://schemas.openxmlformats.org/officeDocument/2006/relationships/image" Target="../media/image6.png"/><Relationship Id="rId2" Type="http://schemas.openxmlformats.org/officeDocument/2006/relationships/tags" Target="../tags/tag283.xml"/><Relationship Id="rId1" Type="http://schemas.openxmlformats.org/officeDocument/2006/relationships/tags" Target="../tags/tag28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tags" Target="../tags/tag287.xml"/><Relationship Id="rId3" Type="http://schemas.openxmlformats.org/officeDocument/2006/relationships/image" Target="../media/image7.png"/><Relationship Id="rId2" Type="http://schemas.openxmlformats.org/officeDocument/2006/relationships/tags" Target="../tags/tag286.xml"/><Relationship Id="rId1" Type="http://schemas.openxmlformats.org/officeDocument/2006/relationships/tags" Target="../tags/tag285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tags" Target="../tags/tag290.xml"/><Relationship Id="rId3" Type="http://schemas.openxmlformats.org/officeDocument/2006/relationships/image" Target="../media/image7.png"/><Relationship Id="rId2" Type="http://schemas.openxmlformats.org/officeDocument/2006/relationships/tags" Target="../tags/tag289.xml"/><Relationship Id="rId1" Type="http://schemas.openxmlformats.org/officeDocument/2006/relationships/tags" Target="../tags/tag288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0.xml"/><Relationship Id="rId6" Type="http://schemas.openxmlformats.org/officeDocument/2006/relationships/tags" Target="../tags/tag29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tags" Target="../tags/tag292.xml"/><Relationship Id="rId1" Type="http://schemas.openxmlformats.org/officeDocument/2006/relationships/tags" Target="../tags/tag2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</a:bodyPr>
          <a:lstStyle/>
          <a:p>
            <a:br>
              <a:rPr b="1" kern="0" spc="8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黑体" charset="0"/>
                <a:ea typeface="黑体" charset="0"/>
                <a:cs typeface="宋体"/>
              </a:rPr>
            </a:br>
            <a:r>
              <a:rPr kern="0" spc="8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黑体" charset="0"/>
                <a:ea typeface="黑体" charset="0"/>
                <a:cs typeface="宋体"/>
                <a:sym typeface="+mn-ea"/>
              </a:rPr>
              <a:t>职</a:t>
            </a:r>
            <a:r>
              <a:rPr lang="zh-CN" kern="0" spc="8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黑体" charset="0"/>
                <a:ea typeface="黑体" charset="0"/>
                <a:cs typeface="宋体"/>
                <a:sym typeface="+mn-ea"/>
              </a:rPr>
              <a:t>规赛平台</a:t>
            </a:r>
            <a:r>
              <a:rPr kern="0" spc="8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黑体" charset="0"/>
                <a:ea typeface="黑体" charset="0"/>
                <a:cs typeface="宋体"/>
                <a:sym typeface="+mn-ea"/>
              </a:rPr>
              <a:t>学生操作手册</a:t>
            </a:r>
            <a:endParaRPr lang="zh-CN" altLang="en-US" kern="0" spc="80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黑体" charset="0"/>
              <a:ea typeface="黑体" charset="0"/>
              <a:cs typeface="宋体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dirty="0">
                <a:sym typeface="Arial" panose="020B0604020202090204" pitchFamily="34" charset="0"/>
              </a:rPr>
              <a:t>2025</a:t>
            </a:r>
            <a:r>
              <a:rPr lang="zh-CN" altLang="en-US" dirty="0">
                <a:sym typeface="Arial" panose="020B0604020202090204" pitchFamily="34" charset="0"/>
              </a:rPr>
              <a:t>广东东软</a:t>
            </a:r>
            <a:r>
              <a:rPr lang="zh-CN" altLang="en-US" dirty="0">
                <a:sym typeface="Arial" panose="020B0604020202090204" pitchFamily="34" charset="0"/>
              </a:rPr>
              <a:t>学院</a:t>
            </a:r>
            <a:endParaRPr lang="zh-CN" altLang="en-US" dirty="0">
              <a:sym typeface="Arial" panose="020B0604020202090204" pitchFamily="34" charset="0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38" name="textbox 38"/>
          <p:cNvSpPr/>
          <p:nvPr>
            <p:custDataLst>
              <p:tags r:id="rId3"/>
            </p:custDataLst>
          </p:nvPr>
        </p:nvSpPr>
        <p:spPr>
          <a:xfrm>
            <a:off x="7310120" y="1028065"/>
            <a:ext cx="3942715" cy="37363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r>
              <a:rPr lang="en-US" kern="0" spc="-30" dirty="0">
                <a:solidFill>
                  <a:schemeClr val="dk1"/>
                </a:solidFill>
                <a:latin typeface="微软雅黑" charset="0"/>
                <a:ea typeface="微软雅黑" charset="0"/>
                <a:cs typeface="微软雅黑" charset="0"/>
              </a:rPr>
              <a:t>4</a:t>
            </a:r>
            <a:r>
              <a:rPr kern="0" spc="-30" dirty="0">
                <a:solidFill>
                  <a:schemeClr val="dk1"/>
                </a:solidFill>
                <a:latin typeface="微软雅黑" charset="0"/>
                <a:ea typeface="微软雅黑" charset="0"/>
                <a:cs typeface="微软雅黑" charset="0"/>
              </a:rPr>
              <a:t>.完成参赛报名后，需等待校级管理员进行审核。如果审核结果显示“校赛不通过”，只要在报名时间内，选手可编辑报名信息后重新报名。</a:t>
            </a:r>
            <a:endParaRPr kern="0" spc="-30" dirty="0">
              <a:solidFill>
                <a:schemeClr val="dk1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150000"/>
              </a:lnSpc>
            </a:pPr>
            <a:endParaRPr kern="0" spc="-30" dirty="0">
              <a:solidFill>
                <a:schemeClr val="dk1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150000"/>
              </a:lnSpc>
            </a:pPr>
            <a:r>
              <a:rPr lang="en-US" kern="0" spc="-30" dirty="0">
                <a:solidFill>
                  <a:schemeClr val="dk1"/>
                </a:solidFill>
                <a:latin typeface="微软雅黑" charset="0"/>
                <a:ea typeface="微软雅黑" charset="0"/>
                <a:cs typeface="微软雅黑" charset="0"/>
              </a:rPr>
              <a:t>5</a:t>
            </a:r>
            <a:r>
              <a:rPr kern="0" spc="-30" dirty="0">
                <a:solidFill>
                  <a:schemeClr val="dk1"/>
                </a:solidFill>
                <a:latin typeface="微软雅黑" charset="0"/>
                <a:ea typeface="微软雅黑" charset="0"/>
                <a:cs typeface="微软雅黑" charset="0"/>
              </a:rPr>
              <a:t>.报名时间内，选手可修改报名信息或取消报名。修改后的报名信息需校级管理员重新进行审核。</a:t>
            </a:r>
            <a:endParaRPr kern="0" spc="-30" dirty="0">
              <a:solidFill>
                <a:schemeClr val="dk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40" name="textbox 40"/>
          <p:cNvSpPr/>
          <p:nvPr/>
        </p:nvSpPr>
        <p:spPr>
          <a:xfrm>
            <a:off x="6072670" y="6381149"/>
            <a:ext cx="50097" cy="81051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3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5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8805" y="25971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二、报名参赛</a:t>
            </a:r>
            <a:endParaRPr lang="zh-CN" altLang="en-US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35" y="866140"/>
            <a:ext cx="5994400" cy="527748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3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96" name="textbox 96"/>
          <p:cNvSpPr/>
          <p:nvPr/>
        </p:nvSpPr>
        <p:spPr>
          <a:xfrm>
            <a:off x="5685790" y="651510"/>
            <a:ext cx="5765800" cy="10718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endParaRPr sz="50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marL="529590" algn="l" rtl="0" eaLnBrk="0">
              <a:lnSpc>
                <a:spcPct val="150000"/>
              </a:lnSpc>
            </a:pPr>
            <a:r>
              <a:rPr sz="1600" b="1"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（二）职业测评</a:t>
            </a:r>
            <a:endParaRPr sz="1600" b="1" kern="0" spc="-5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marL="529590" algn="l" rtl="0" eaLnBrk="0">
              <a:lnSpc>
                <a:spcPct val="150000"/>
              </a:lnSpc>
            </a:pPr>
            <a:r>
              <a:rPr sz="1600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大赛平台为就业赛道中意向在企业就业的参赛选手，提供</a:t>
            </a:r>
            <a:r>
              <a:rPr sz="1600"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“职业</a:t>
            </a:r>
            <a:r>
              <a:rPr sz="1600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sz="1600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测评”功能，帮助选手更好地了解行业和企业职能，选手可根据需要</a:t>
            </a:r>
            <a:r>
              <a:rPr sz="1600" kern="0" spc="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sz="1600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自主参与体验。</a:t>
            </a:r>
            <a:endParaRPr sz="1600" kern="0" spc="-2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marL="529590" algn="l" rtl="0" eaLnBrk="0">
              <a:lnSpc>
                <a:spcPct val="150000"/>
              </a:lnSpc>
            </a:pPr>
            <a:r>
              <a:rPr sz="1600" kern="0" spc="-20" dirty="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温馨提醒：报名“就业赛道”审核通过后，才能看</a:t>
            </a:r>
            <a:r>
              <a:rPr sz="1600" kern="0" spc="-30" dirty="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到</a:t>
            </a:r>
            <a:r>
              <a:rPr sz="1600" kern="0" spc="-510" dirty="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sz="1600" kern="0" spc="-30" dirty="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“职业测评”模块</a:t>
            </a:r>
            <a:endParaRPr sz="1600" kern="0" spc="-30" dirty="0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98" name="textbox 98"/>
          <p:cNvSpPr/>
          <p:nvPr/>
        </p:nvSpPr>
        <p:spPr>
          <a:xfrm>
            <a:off x="375920" y="874395"/>
            <a:ext cx="5011420" cy="8489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endParaRPr sz="50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marL="532765" algn="l" rtl="0" eaLnBrk="0">
              <a:lnSpc>
                <a:spcPct val="150000"/>
              </a:lnSpc>
              <a:spcBef>
                <a:spcPts val="1055"/>
              </a:spcBef>
            </a:pPr>
            <a:r>
              <a:rPr sz="1600" b="1"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（一）生涯闯</a:t>
            </a:r>
            <a:r>
              <a:rPr lang="zh-CN" sz="1600" b="1"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关</a:t>
            </a:r>
            <a:endParaRPr lang="zh-CN" sz="1600" b="1" kern="0" spc="-5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marL="532765" algn="l" rtl="0" eaLnBrk="0">
              <a:lnSpc>
                <a:spcPct val="150000"/>
              </a:lnSpc>
              <a:spcBef>
                <a:spcPts val="1055"/>
              </a:spcBef>
            </a:pPr>
            <a:r>
              <a:rPr sz="1600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为帮助</a:t>
            </a:r>
            <a:r>
              <a:rPr lang="zh-CN" sz="1600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同学们</a:t>
            </a:r>
            <a:r>
              <a:rPr sz="1600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更好地了解生涯规划的路径和方法，大赛平台为</a:t>
            </a:r>
            <a:r>
              <a:rPr sz="1600"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所有</a:t>
            </a:r>
            <a:r>
              <a:rPr sz="1600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选手提供</a:t>
            </a:r>
            <a:r>
              <a:rPr sz="1600" kern="0" spc="-50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sz="1600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“生涯闯关”功能，选手可根据需要自主参与体验</a:t>
            </a:r>
            <a:r>
              <a:rPr sz="1600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。</a:t>
            </a:r>
            <a:endParaRPr sz="1600" kern="0" spc="-2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00" name="textbox 100"/>
          <p:cNvSpPr/>
          <p:nvPr/>
        </p:nvSpPr>
        <p:spPr>
          <a:xfrm>
            <a:off x="6056737" y="6380416"/>
            <a:ext cx="84310" cy="81866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4000"/>
              </a:lnSpc>
            </a:pPr>
            <a:r>
              <a:rPr sz="575"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12</a:t>
            </a:r>
            <a:endParaRPr sz="575" kern="0" spc="-5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4850" y="2832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kern="0" spc="7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三</a:t>
            </a:r>
            <a:r>
              <a:rPr kern="0" spc="7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、选做功能</a:t>
            </a:r>
            <a:endParaRPr lang="zh-CN" altLang="en-US" kern="0" spc="7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439" r="13602"/>
          <a:stretch>
            <a:fillRect/>
          </a:stretch>
        </p:blipFill>
        <p:spPr>
          <a:xfrm>
            <a:off x="857250" y="3235960"/>
            <a:ext cx="4364355" cy="2295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rcRect l="15485" r="14909"/>
          <a:stretch>
            <a:fillRect/>
          </a:stretch>
        </p:blipFill>
        <p:spPr>
          <a:xfrm>
            <a:off x="6462395" y="3278505"/>
            <a:ext cx="4150360" cy="225298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1141095" y="4180840"/>
            <a:ext cx="768350" cy="27305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微软雅黑" charset="0"/>
              <a:ea typeface="微软雅黑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0"/>
            <a:ext cx="12192635" cy="11087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  <a:latin typeface="Arial" panose="020B0604020202090204" pitchFamily="34" charset="0"/>
              <a:ea typeface="微软雅黑" charset="-122"/>
              <a:sym typeface="Arial" panose="020B0604020202090204" pitchFamily="34" charset="0"/>
            </a:endParaRPr>
          </a:p>
        </p:txBody>
      </p:sp>
      <p:sp>
        <p:nvSpPr>
          <p:cNvPr id="225" name="文本框 224"/>
          <p:cNvSpPr txBox="1"/>
          <p:nvPr>
            <p:custDataLst>
              <p:tags r:id="rId2"/>
            </p:custDataLst>
          </p:nvPr>
        </p:nvSpPr>
        <p:spPr>
          <a:xfrm>
            <a:off x="3410584" y="2869565"/>
            <a:ext cx="3240000" cy="96329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  <a:spcAft>
                <a:spcPts val="200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账号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登陆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90204" pitchFamily="34" charset="0"/>
              <a:ea typeface="微软雅黑" charset="-122"/>
              <a:sym typeface="Arial" panose="020B0604020202090204" pitchFamily="34" charset="0"/>
            </a:endParaRPr>
          </a:p>
        </p:txBody>
      </p:sp>
      <p:sp>
        <p:nvSpPr>
          <p:cNvPr id="222" name="文本框 221"/>
          <p:cNvSpPr txBox="1"/>
          <p:nvPr>
            <p:custDataLst>
              <p:tags r:id="rId3"/>
            </p:custDataLst>
          </p:nvPr>
        </p:nvSpPr>
        <p:spPr>
          <a:xfrm>
            <a:off x="3414085" y="1952083"/>
            <a:ext cx="815340" cy="7683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01</a:t>
            </a:r>
            <a:endParaRPr lang="en-US" altLang="zh-CN" sz="4400" b="1" dirty="0">
              <a:solidFill>
                <a:schemeClr val="accent1"/>
              </a:solidFill>
              <a:latin typeface="Arial" panose="020B0604020202090204" pitchFamily="34" charset="0"/>
              <a:ea typeface="微软雅黑" charset="-122"/>
              <a:sym typeface="Arial" panose="020B0604020202090204" pitchFamily="34" charset="0"/>
            </a:endParaRPr>
          </a:p>
        </p:txBody>
      </p:sp>
      <p:cxnSp>
        <p:nvCxnSpPr>
          <p:cNvPr id="18" name="直接连接符 17"/>
          <p:cNvCxnSpPr/>
          <p:nvPr>
            <p:custDataLst>
              <p:tags r:id="rId4"/>
            </p:custDataLst>
          </p:nvPr>
        </p:nvCxnSpPr>
        <p:spPr>
          <a:xfrm rot="10800000">
            <a:off x="3537910" y="2702653"/>
            <a:ext cx="1080135" cy="63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>
            <p:custDataLst>
              <p:tags r:id="rId5"/>
            </p:custDataLst>
          </p:nvPr>
        </p:nvSpPr>
        <p:spPr>
          <a:xfrm>
            <a:off x="3411854" y="4948555"/>
            <a:ext cx="3240000" cy="9969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  <a:spcAft>
                <a:spcPts val="200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报名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参赛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90204" pitchFamily="34" charset="0"/>
              <a:ea typeface="微软雅黑" charset="-122"/>
              <a:sym typeface="Arial" panose="020B0604020202090204" pitchFamily="34" charset="0"/>
            </a:endParaRPr>
          </a:p>
        </p:txBody>
      </p:sp>
      <p:sp>
        <p:nvSpPr>
          <p:cNvPr id="118" name="文本框 117"/>
          <p:cNvSpPr txBox="1"/>
          <p:nvPr>
            <p:custDataLst>
              <p:tags r:id="rId6"/>
            </p:custDataLst>
          </p:nvPr>
        </p:nvSpPr>
        <p:spPr>
          <a:xfrm>
            <a:off x="3421705" y="4040971"/>
            <a:ext cx="815340" cy="7683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02</a:t>
            </a:r>
            <a:endParaRPr lang="en-US" altLang="zh-CN" sz="4400" b="1">
              <a:solidFill>
                <a:schemeClr val="accent1"/>
              </a:solidFill>
              <a:latin typeface="Arial" panose="020B0604020202090204" pitchFamily="34" charset="0"/>
              <a:ea typeface="微软雅黑" charset="-122"/>
              <a:sym typeface="Arial" panose="020B0604020202090204" pitchFamily="34" charset="0"/>
            </a:endParaRPr>
          </a:p>
        </p:txBody>
      </p:sp>
      <p:cxnSp>
        <p:nvCxnSpPr>
          <p:cNvPr id="119" name="直接连接符 118"/>
          <p:cNvCxnSpPr/>
          <p:nvPr>
            <p:custDataLst>
              <p:tags r:id="rId7"/>
            </p:custDataLst>
          </p:nvPr>
        </p:nvCxnSpPr>
        <p:spPr>
          <a:xfrm rot="10800000">
            <a:off x="3545530" y="4784556"/>
            <a:ext cx="1080135" cy="63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文本框 124"/>
          <p:cNvSpPr txBox="1"/>
          <p:nvPr>
            <p:custDataLst>
              <p:tags r:id="rId8"/>
            </p:custDataLst>
          </p:nvPr>
        </p:nvSpPr>
        <p:spPr>
          <a:xfrm>
            <a:off x="7539354" y="2869565"/>
            <a:ext cx="3240000" cy="96329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  <a:spcAft>
                <a:spcPts val="200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附加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功能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90204" pitchFamily="34" charset="0"/>
              <a:ea typeface="微软雅黑" charset="-122"/>
              <a:sym typeface="Arial" panose="020B0604020202090204" pitchFamily="34" charset="0"/>
            </a:endParaRPr>
          </a:p>
        </p:txBody>
      </p:sp>
      <p:sp>
        <p:nvSpPr>
          <p:cNvPr id="126" name="文本框 125"/>
          <p:cNvSpPr txBox="1"/>
          <p:nvPr>
            <p:custDataLst>
              <p:tags r:id="rId9"/>
            </p:custDataLst>
          </p:nvPr>
        </p:nvSpPr>
        <p:spPr>
          <a:xfrm>
            <a:off x="7542855" y="1961608"/>
            <a:ext cx="815340" cy="7683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latin typeface="Arial" panose="020B0604020202090204" pitchFamily="34" charset="0"/>
                <a:ea typeface="微软雅黑" charset="-122"/>
                <a:sym typeface="Arial" panose="020B0604020202090204" pitchFamily="34" charset="0"/>
              </a:rPr>
              <a:t>03</a:t>
            </a:r>
            <a:endParaRPr lang="en-US" altLang="zh-CN" sz="4400" b="1" dirty="0">
              <a:solidFill>
                <a:schemeClr val="accent1"/>
              </a:solidFill>
              <a:latin typeface="Arial" panose="020B0604020202090204" pitchFamily="34" charset="0"/>
              <a:ea typeface="微软雅黑" charset="-122"/>
              <a:sym typeface="Arial" panose="020B0604020202090204" pitchFamily="34" charset="0"/>
            </a:endParaRPr>
          </a:p>
        </p:txBody>
      </p:sp>
      <p:cxnSp>
        <p:nvCxnSpPr>
          <p:cNvPr id="127" name="直接连接符 126"/>
          <p:cNvCxnSpPr/>
          <p:nvPr>
            <p:custDataLst>
              <p:tags r:id="rId10"/>
            </p:custDataLst>
          </p:nvPr>
        </p:nvCxnSpPr>
        <p:spPr>
          <a:xfrm rot="10800000">
            <a:off x="7666680" y="2702653"/>
            <a:ext cx="1080135" cy="63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755650" y="696595"/>
            <a:ext cx="1880235" cy="6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pPr algn="ctr"/>
            <a:r>
              <a:rPr lang="zh-CN" altLang="en-US" sz="3200" b="1" spc="800" dirty="0">
                <a:ln>
                  <a:noFill/>
                </a:ln>
                <a:solidFill>
                  <a:schemeClr val="bg1"/>
                </a:solidFill>
                <a:uFillTx/>
                <a:latin typeface="Arial" panose="020B0604020202090204" pitchFamily="34" charset="0"/>
                <a:ea typeface="微软雅黑" charset="-122"/>
                <a:cs typeface="+mj-lt"/>
                <a:sym typeface="Arial" panose="020B0604020202090204" pitchFamily="34" charset="0"/>
              </a:rPr>
              <a:t>目录</a:t>
            </a:r>
            <a:endParaRPr lang="zh-CN" altLang="en-US" sz="3200" b="1" spc="800" dirty="0">
              <a:ln>
                <a:noFill/>
              </a:ln>
              <a:solidFill>
                <a:schemeClr val="bg1"/>
              </a:solidFill>
              <a:uFillTx/>
              <a:latin typeface="Arial" panose="020B0604020202090204" pitchFamily="34" charset="0"/>
              <a:ea typeface="微软雅黑" charset="-122"/>
              <a:cs typeface="+mj-lt"/>
              <a:sym typeface="Arial" panose="020B0604020202090204" pitchFamily="34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3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14" name="textbox 14"/>
          <p:cNvSpPr/>
          <p:nvPr/>
        </p:nvSpPr>
        <p:spPr>
          <a:xfrm>
            <a:off x="6962775" y="1310640"/>
            <a:ext cx="5229860" cy="15906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r>
              <a:rPr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1.在全国大学生职业规划大赛（</a:t>
            </a:r>
            <a:r>
              <a:rPr kern="0" spc="-27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以下简称“职规赛”）官网</a:t>
            </a:r>
            <a:r>
              <a:rPr lang="en-US"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,</a:t>
            </a:r>
            <a:r>
              <a:rPr kern="0" spc="-3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网</a:t>
            </a:r>
            <a:r>
              <a:rPr kern="0" spc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址：</a:t>
            </a:r>
            <a:r>
              <a:rPr lang="en-US"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(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https://zgs.chsi.com.cn/）的首页处，点击“报名入</a:t>
            </a:r>
            <a:r>
              <a:rPr kern="0" spc="-40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口”</a:t>
            </a:r>
            <a:r>
              <a:rPr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进入</a:t>
            </a:r>
            <a:r>
              <a:rPr kern="0" spc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登录页面。</a:t>
            </a:r>
            <a:endParaRPr kern="0" spc="-2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8" name="textbox 18"/>
          <p:cNvSpPr/>
          <p:nvPr/>
        </p:nvSpPr>
        <p:spPr>
          <a:xfrm>
            <a:off x="7415530" y="5468620"/>
            <a:ext cx="3592830" cy="8502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60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93000"/>
              </a:lnSpc>
            </a:pPr>
            <a:r>
              <a:rPr kern="0" spc="-8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2.选择</a:t>
            </a:r>
            <a:r>
              <a:rPr kern="0" spc="-5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8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“学生用户”</a:t>
            </a:r>
            <a:r>
              <a:rPr kern="0" spc="-54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8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的身份进行登</a:t>
            </a:r>
            <a:r>
              <a:rPr kern="0" spc="-9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录。</a:t>
            </a:r>
            <a:endParaRPr kern="0" spc="-9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0" name="textbox 20"/>
          <p:cNvSpPr/>
          <p:nvPr/>
        </p:nvSpPr>
        <p:spPr>
          <a:xfrm>
            <a:off x="6072743" y="6380416"/>
            <a:ext cx="50097" cy="81866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4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3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6765" y="330200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000"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一、账号登录</a:t>
            </a:r>
            <a:endParaRPr lang="zh-CN" altLang="en-US" sz="2000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35" y="4521200"/>
            <a:ext cx="6390640" cy="21424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135" y="806450"/>
            <a:ext cx="6297930" cy="360616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8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30" name="textbox 30"/>
          <p:cNvSpPr/>
          <p:nvPr/>
        </p:nvSpPr>
        <p:spPr>
          <a:xfrm>
            <a:off x="6588125" y="4308475"/>
            <a:ext cx="5165090" cy="17691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r>
              <a:rPr kern="0" spc="-4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4.登录成功后，若</a:t>
            </a:r>
            <a:r>
              <a:rPr b="1" kern="0" spc="-4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学生身份未核</a:t>
            </a:r>
            <a:r>
              <a:rPr b="1"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验</a:t>
            </a:r>
            <a:r>
              <a:rPr kern="0" spc="-5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，则需要按要求在“学信档案”</a:t>
            </a:r>
            <a:r>
              <a:rPr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页面中进行身份核验后再次重新登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录。</a:t>
            </a:r>
            <a:endParaRPr kern="0" spc="-2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32" name="textbox 32"/>
          <p:cNvSpPr/>
          <p:nvPr/>
        </p:nvSpPr>
        <p:spPr>
          <a:xfrm>
            <a:off x="6070764" y="6380929"/>
            <a:ext cx="51726" cy="81051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4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4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88125" y="1691005"/>
            <a:ext cx="5603875" cy="14065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3.进入登录页面后，使用学信网账号进行登录。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若忘记密码，可点击“找回密码”来进行密码找回；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若无学信网账号，可点击“注册”，按要求进行新账号注册。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95" y="987425"/>
            <a:ext cx="6029325" cy="22625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6765" y="33020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400"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一、账号登录</a:t>
            </a:r>
            <a:endParaRPr lang="zh-CN" altLang="en-US" sz="2400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95" y="3568065"/>
            <a:ext cx="6029960" cy="298577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2750185" y="1388745"/>
            <a:ext cx="1246505" cy="29337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  <a:latin typeface="微软雅黑" charset="0"/>
              <a:ea typeface="微软雅黑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3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28" name="textbox 28"/>
          <p:cNvSpPr/>
          <p:nvPr/>
        </p:nvSpPr>
        <p:spPr>
          <a:xfrm>
            <a:off x="8019415" y="1252220"/>
            <a:ext cx="3779520" cy="49053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r>
              <a:rPr kern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5.若</a:t>
            </a:r>
            <a:r>
              <a:rPr lang="zh-CN" kern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学生</a:t>
            </a:r>
            <a:r>
              <a:rPr kern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出现“未查到您的普通高等学校全日制学籍信息，暂时无法报名参赛”的信息，可以</a:t>
            </a:r>
            <a:r>
              <a:rPr kern="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联系</a:t>
            </a:r>
            <a:r>
              <a:rPr lang="zh-CN" kern="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各院负责人，统一反馈</a:t>
            </a:r>
            <a:r>
              <a:rPr lang="zh-CN" kern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，由</a:t>
            </a:r>
            <a:r>
              <a:rPr kern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校赛负责人</a:t>
            </a:r>
            <a:r>
              <a:rPr lang="zh-CN" kern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确认</a:t>
            </a:r>
            <a:r>
              <a:rPr kern="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是否为全日制在校生、学信网账号是否有学籍信息等。</a:t>
            </a:r>
            <a:endParaRPr kern="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150000"/>
              </a:lnSpc>
            </a:pPr>
            <a:endParaRPr kern="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150000"/>
              </a:lnSpc>
            </a:pPr>
            <a:r>
              <a:rPr lang="zh-CN" altLang="en-US" b="1" kern="0" dirty="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校赛负责人刘老师</a:t>
            </a:r>
            <a:endParaRPr lang="zh-CN" altLang="en-US" b="1" kern="0" dirty="0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150000"/>
              </a:lnSpc>
            </a:pPr>
            <a:r>
              <a:rPr lang="zh-CN" altLang="en-US" b="1" kern="0" dirty="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联系电话：86684803</a:t>
            </a:r>
            <a:endParaRPr lang="zh-CN" altLang="en-US" b="1" kern="0" dirty="0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150000"/>
              </a:lnSpc>
            </a:pPr>
            <a:endParaRPr lang="zh-CN" altLang="en-US" b="1" kern="0" dirty="0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32" name="textbox 32"/>
          <p:cNvSpPr/>
          <p:nvPr/>
        </p:nvSpPr>
        <p:spPr>
          <a:xfrm>
            <a:off x="6070764" y="6380929"/>
            <a:ext cx="51726" cy="81051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4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4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6765" y="33020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400"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一、账号登录</a:t>
            </a:r>
            <a:endParaRPr lang="zh-CN" altLang="en-US" sz="2400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5" y="1252220"/>
            <a:ext cx="7188200" cy="27660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38" name="textbox 38"/>
          <p:cNvSpPr/>
          <p:nvPr/>
        </p:nvSpPr>
        <p:spPr>
          <a:xfrm>
            <a:off x="7592060" y="1898015"/>
            <a:ext cx="3390265" cy="20320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1.登录职规赛官网后，点击页面左侧的“报名信息”进</a:t>
            </a:r>
            <a:r>
              <a:rPr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入报名页</a:t>
            </a:r>
            <a:r>
              <a:rPr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面，点击</a:t>
            </a:r>
            <a:r>
              <a:rPr kern="0" spc="-50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“</a:t>
            </a:r>
            <a:r>
              <a:rPr kern="0" spc="-54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点击报名参赛”按钮</a:t>
            </a:r>
            <a:r>
              <a:rPr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填写报名信息。</a:t>
            </a:r>
            <a:endParaRPr kern="0" spc="-3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40" name="textbox 40"/>
          <p:cNvSpPr/>
          <p:nvPr/>
        </p:nvSpPr>
        <p:spPr>
          <a:xfrm>
            <a:off x="6072670" y="6381149"/>
            <a:ext cx="50097" cy="81051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3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5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8805" y="259715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000"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二、报名参赛</a:t>
            </a:r>
            <a:endParaRPr lang="zh-CN" altLang="en-US" sz="2000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15" y="1769110"/>
            <a:ext cx="6263005" cy="257683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38" name="textbox 38"/>
          <p:cNvSpPr/>
          <p:nvPr/>
        </p:nvSpPr>
        <p:spPr>
          <a:xfrm>
            <a:off x="7310120" y="1028065"/>
            <a:ext cx="3942715" cy="37363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r>
              <a:rPr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2.填写报名信息时，依次选择参赛的赛道组别，填写本人目标职业、目标行业，上传校赛参赛材料，阅读并勾选“诚信声明”，点击“确认参赛”按钮即可完成报名。</a:t>
            </a:r>
            <a:endParaRPr kern="0" spc="-3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 algn="l" rtl="0" eaLnBrk="0">
              <a:lnSpc>
                <a:spcPct val="150000"/>
              </a:lnSpc>
            </a:pPr>
            <a:r>
              <a:rPr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温馨提示：指导教师信息，可在报名时间段内或允许调整的时间段由选手自行填写。</a:t>
            </a:r>
            <a:endParaRPr kern="0" spc="-30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40" name="textbox 40"/>
          <p:cNvSpPr/>
          <p:nvPr/>
        </p:nvSpPr>
        <p:spPr>
          <a:xfrm>
            <a:off x="6072670" y="6381149"/>
            <a:ext cx="50097" cy="81051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3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5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8805" y="25971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二、报名参赛</a:t>
            </a:r>
            <a:endParaRPr lang="zh-CN" altLang="en-US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535" y="866140"/>
            <a:ext cx="5994400" cy="52774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40" name="textbox 40"/>
          <p:cNvSpPr/>
          <p:nvPr/>
        </p:nvSpPr>
        <p:spPr>
          <a:xfrm>
            <a:off x="6072670" y="6381149"/>
            <a:ext cx="50097" cy="81051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3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5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8805" y="259715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000"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二、报名参赛</a:t>
            </a:r>
            <a:endParaRPr lang="zh-CN" altLang="en-US" sz="2000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535" y="866140"/>
            <a:ext cx="5994400" cy="52774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318250" y="337185"/>
            <a:ext cx="5557520" cy="17500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38480" algn="l" rtl="0" eaLnBrk="0">
              <a:lnSpc>
                <a:spcPct val="150000"/>
              </a:lnSpc>
              <a:spcBef>
                <a:spcPts val="1055"/>
              </a:spcBef>
            </a:pPr>
            <a:r>
              <a:rPr lang="en-US" b="1" kern="0" spc="-20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3.</a:t>
            </a:r>
            <a:r>
              <a:rPr lang="zh-CN" b="1" kern="0" spc="-20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材料提交</a:t>
            </a:r>
            <a:endParaRPr b="1" kern="0" spc="-20" dirty="0">
              <a:solidFill>
                <a:srgbClr val="FF0000"/>
              </a:solidFill>
              <a:latin typeface="微软雅黑" charset="0"/>
              <a:ea typeface="微软雅黑" charset="0"/>
              <a:cs typeface="微软雅黑" charset="0"/>
              <a:sym typeface="+mn-ea"/>
            </a:endParaRPr>
          </a:p>
          <a:p>
            <a:pPr marL="538480" algn="l" rtl="0" eaLnBrk="0">
              <a:lnSpc>
                <a:spcPct val="150000"/>
              </a:lnSpc>
              <a:spcBef>
                <a:spcPts val="1055"/>
              </a:spcBef>
            </a:pPr>
            <a:r>
              <a:rPr kern="0" spc="-2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在报名参赛时，选手按照报名参加的赛道组别，提交</a:t>
            </a:r>
            <a:r>
              <a:rPr kern="0" spc="-3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对应的校</a:t>
            </a:r>
            <a:r>
              <a:rPr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赛参赛材料。</a:t>
            </a:r>
            <a:endParaRPr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endParaRPr lang="zh-CN" altLang="en-US" dirty="0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9600" y="1939290"/>
            <a:ext cx="406400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成长组参赛材料要求：</a:t>
            </a:r>
            <a:endParaRPr lang="zh-CN" altLang="en-US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（1）生涯发展报告：介绍设定职业目标的过程；实现职业目标的具体行动和成效；职业目标及行动的动态调整等（PDF格式，文字不超过2000字，图表不超过5张）。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（2）生涯发展展示（PPT格式，不超过50MB；可加入视频）。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  <a:alpha val="43000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rPr>
              <a:t>就业组参赛材料要求：</a:t>
            </a:r>
            <a:endParaRPr lang="zh-CN" altLang="en-US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  <a:alpha val="43000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（1）求职简历（PDF格式）。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（2）求职综合展示（PPT格式，不超过50MB；可加入视频）。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（3）辅助证明材料，包括实践、实习、获奖等证明材料（PDF格式，整合为单个文件，不超过50MB）。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8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charset="0"/>
              <a:ea typeface="微软雅黑" charset="0"/>
            </a:endParaRPr>
          </a:p>
        </p:txBody>
      </p:sp>
      <p:sp>
        <p:nvSpPr>
          <p:cNvPr id="46" name="textbox 46"/>
          <p:cNvSpPr/>
          <p:nvPr/>
        </p:nvSpPr>
        <p:spPr>
          <a:xfrm>
            <a:off x="6072890" y="6380416"/>
            <a:ext cx="49689" cy="81866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solidFill>
                <a:srgbClr val="000000"/>
              </a:solidFill>
              <a:latin typeface="微软雅黑" charset="0"/>
              <a:ea typeface="微软雅黑" charset="0"/>
              <a:cs typeface="Arial" panose="020B0604020202090204"/>
            </a:endParaRPr>
          </a:p>
          <a:p>
            <a:pPr marL="12700" algn="l" rtl="0" eaLnBrk="0">
              <a:lnSpc>
                <a:spcPct val="74000"/>
              </a:lnSpc>
            </a:pPr>
            <a:r>
              <a:rPr sz="575" kern="0" spc="-10" dirty="0">
                <a:solidFill>
                  <a:srgbClr val="000000"/>
                </a:solidFill>
                <a:latin typeface="微软雅黑" charset="0"/>
                <a:ea typeface="微软雅黑" charset="0"/>
                <a:cs typeface="Calibri"/>
              </a:rPr>
              <a:t>6</a:t>
            </a:r>
            <a:endParaRPr sz="575" kern="0" spc="-10" dirty="0">
              <a:solidFill>
                <a:srgbClr val="000000"/>
              </a:solidFill>
              <a:latin typeface="微软雅黑" charset="0"/>
              <a:ea typeface="微软雅黑" charset="0"/>
              <a:cs typeface="Calibri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" y="3796665"/>
            <a:ext cx="6034405" cy="28625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70" y="633095"/>
            <a:ext cx="5943600" cy="27959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2670" y="566420"/>
            <a:ext cx="6034405" cy="28625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5620" y="126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ern="0" spc="80" dirty="0">
                <a:solidFill>
                  <a:schemeClr val="accent1"/>
                </a:solidFill>
                <a:latin typeface="微软雅黑" charset="0"/>
                <a:ea typeface="微软雅黑" charset="0"/>
                <a:cs typeface="SimHei"/>
                <a:sym typeface="+mn-ea"/>
              </a:rPr>
              <a:t>二、报名参赛</a:t>
            </a:r>
            <a:endParaRPr lang="zh-CN" altLang="en-US" kern="0" spc="80" dirty="0">
              <a:solidFill>
                <a:schemeClr val="accent1"/>
              </a:solidFill>
              <a:latin typeface="微软雅黑" charset="0"/>
              <a:ea typeface="微软雅黑" charset="0"/>
              <a:cs typeface="SimHei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00595" y="3975100"/>
            <a:ext cx="406400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就业赛道参赛选手请注意：</a:t>
            </a:r>
            <a:endParaRPr lang="zh-CN" altLang="en-US">
              <a:solidFill>
                <a:srgbClr val="FF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提交参赛材料时，在“求职简历”步骤需前往【国家大学生就业服务平台】完善简历信息，再回到职规赛官网报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 charset="0"/>
                <a:ea typeface="微软雅黑" charset="0"/>
                <a:cs typeface="微软雅黑" charset="0"/>
              </a:rPr>
              <a:t>名系统选择对应的参赛简历。</a:t>
            </a:r>
            <a:endParaRPr lang="zh-CN" altLang="en-US">
              <a:solidFill>
                <a:srgbClr val="000000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6915"/>
  <p:tag name="KSO_WM_TEMPLATE_MASTER_THUMB_INDEX" val="12"/>
  <p:tag name="KSO_WM_TEMPLATE_THUMBS_INDEX" val="1、4、7、8、10、11、12、13、15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21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22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6915"/>
  <p:tag name="KSO_WM_TEMPLATE_MASTER_THUMB_INDEX" val="12"/>
  <p:tag name="KSO_WM_TEMPLATE_THUMBS_INDEX" val="1、4、7、8、10、11、12、13、15"/>
</p:tagLst>
</file>

<file path=ppt/tags/tag25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6915_1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空白演示经典风格"/>
</p:tagLst>
</file>

<file path=ppt/tags/tag258.xml><?xml version="1.0" encoding="utf-8"?>
<p:tagLst xmlns:p="http://schemas.openxmlformats.org/presentationml/2006/main"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6915_1*f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演讲者："/>
  <p:tag name="KSO_WM_UNIT_SUBTYPE" val="b"/>
</p:tagLst>
</file>

<file path=ppt/tags/tag259.xml><?xml version="1.0" encoding="utf-8"?>
<p:tagLst xmlns:p="http://schemas.openxmlformats.org/presentationml/2006/main">
  <p:tag name="KSO_WM_SLIDE_ID" val="custom20206915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6915"/>
  <p:tag name="KSO_WM_SLIDE_LAYOUT" val="a_b_f"/>
  <p:tag name="KSO_WM_SLIDE_LAYOUT_CNT" val="1_1_1"/>
  <p:tag name="KSO_WM_TEMPLATE_MASTER_THUMB_INDEX" val="12"/>
  <p:tag name="KSO_WM_TEMPLATE_THUMBS_INDEX" val="1、4、7、8、10、11、12、13、15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6915_3*i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FILL_FORE_SCHEMECOLOR_INDEX" val="1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261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6915_3*l_h_f*1_1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PRESET_TEXT" val="请言简意赅的阐述您的观点。"/>
  <p:tag name="KSO_WM_UNIT_TEXT_FILL_FORE_SCHEMECOLOR_INDEX" val="13"/>
  <p:tag name="KSO_WM_UNIT_TEXT_FILL_TYPE" val="1"/>
  <p:tag name="KSO_WM_UNIT_USESOURCEFORMAT_APPLY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6915_3*l_h_i*1_1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6915_3*l_h_i*1_1_2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264.xml><?xml version="1.0" encoding="utf-8"?>
<p:tagLst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6915_3*l_h_f*1_2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PRESET_TEXT" val="请言简意赅的阐述您的观点。"/>
  <p:tag name="KSO_WM_UNIT_TEXT_FILL_FORE_SCHEMECOLOR_INDEX" val="13"/>
  <p:tag name="KSO_WM_UNIT_TEXT_FILL_TYPE" val="1"/>
  <p:tag name="KSO_WM_UNIT_USESOURCEFORMAT_APPLY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6915_3*l_h_i*1_2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custom20206915_3*l_h_i*1_2_2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267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6915_3*l_h_f*1_3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PRESET_TEXT" val="请言简意赅的阐述您的观点。"/>
  <p:tag name="KSO_WM_UNIT_TEXT_FILL_FORE_SCHEMECOLOR_INDEX" val="13"/>
  <p:tag name="KSO_WM_UNIT_TEXT_FILL_TYPE" val="1"/>
  <p:tag name="KSO_WM_UNIT_USESOURCEFORMAT_APPLY" val="1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6915_3*l_h_i*1_3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custom20206915_3*l_h_i*1_3_2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6915_3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71.xml><?xml version="1.0" encoding="utf-8"?>
<p:tagLst xmlns:p="http://schemas.openxmlformats.org/presentationml/2006/main">
  <p:tag name="KSO_WM_BEAUTIFY_FLAG" val="#wm#"/>
  <p:tag name="KSO_WM_TEMPLATE_CATEGORY" val="custom"/>
  <p:tag name="KSO_WM_TEMPLATE_INDEX" val="20206915"/>
  <p:tag name="KSO_WM_SLIDE_ID" val="custom20206915_3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3"/>
  <p:tag name="KSO_WM_SLIDE_INDEX" val="3"/>
  <p:tag name="KSO_WM_DIAGRAM_GROUP_CODE" val="l1-1"/>
  <p:tag name="KSO_WM_SLIDE_DIAGTYPE" val="l"/>
  <p:tag name="KSO_WM_TAG_VERSION" val="1.0"/>
  <p:tag name="KSO_WM_SLIDE_LAYOUT" val="a_l"/>
  <p:tag name="KSO_WM_SLIDE_LAYOUT_CNT" val="1_1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27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9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c8e2f11e-712b-b5b5-93a4-0a699f0a48f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456c4b8-2b54-4d4c-93a4-0a69d51d8d5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BK_DARK_LIGHT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8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Office 主题​​">
  <a:themeElements>
    <a:clrScheme name="SM 预置配色-浅色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SM 预置配色-浅色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1224</Words>
  <Application>WPS 演示</Application>
  <PresentationFormat/>
  <Paragraphs>103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51" baseType="lpstr">
      <vt:lpstr>Arial</vt:lpstr>
      <vt:lpstr>宋体</vt:lpstr>
      <vt:lpstr>Wingdings</vt:lpstr>
      <vt:lpstr>Arial</vt:lpstr>
      <vt:lpstr>宋体</vt:lpstr>
      <vt:lpstr>汉仪书宋二KW</vt:lpstr>
      <vt:lpstr>Calibri</vt:lpstr>
      <vt:lpstr>SimHei</vt:lpstr>
      <vt:lpstr>汉仪中黑KW</vt:lpstr>
      <vt:lpstr>FangSong</vt:lpstr>
      <vt:lpstr>方正仿宋_GBK</vt:lpstr>
      <vt:lpstr>KaiTi</vt:lpstr>
      <vt:lpstr>汉仪楷体KW</vt:lpstr>
      <vt:lpstr>Helvetica Neue</vt:lpstr>
      <vt:lpstr>微软雅黑</vt:lpstr>
      <vt:lpstr>汉仪旗黑</vt:lpstr>
      <vt:lpstr>宋体</vt:lpstr>
      <vt:lpstr>Arial Unicode MS</vt:lpstr>
      <vt:lpstr>FangSong</vt:lpstr>
      <vt:lpstr>KaiTi</vt:lpstr>
      <vt:lpstr>SimHei</vt:lpstr>
      <vt:lpstr>报隶-简</vt:lpstr>
      <vt:lpstr>汉仪中简黑简</vt:lpstr>
      <vt:lpstr>SimSong Regular</vt:lpstr>
      <vt:lpstr>楷体</vt:lpstr>
      <vt:lpstr>汉仪粗仿宋简</vt:lpstr>
      <vt:lpstr>汉仪旗黑KW</vt:lpstr>
      <vt:lpstr>仿宋</vt:lpstr>
      <vt:lpstr>Heiti TC Light</vt:lpstr>
      <vt:lpstr>华文楷体</vt:lpstr>
      <vt:lpstr>STHeiti Light</vt:lpstr>
      <vt:lpstr>华文仿宋</vt:lpstr>
      <vt:lpstr>Heiti SC Light</vt:lpstr>
      <vt:lpstr>华文宋体</vt:lpstr>
      <vt:lpstr>Xingkai TC Light</vt:lpstr>
      <vt:lpstr>微软雅黑</vt:lpstr>
      <vt:lpstr>黑体</vt:lpstr>
      <vt:lpstr>Office theme</vt:lpstr>
      <vt:lpstr>12_Office 主题​​</vt:lpstr>
      <vt:lpstr>1_Office 主题​​</vt:lpstr>
      <vt:lpstr>空白演示经典风格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王小帅</dc:creator>
  <cp:lastModifiedBy>刘敏聪</cp:lastModifiedBy>
  <cp:revision>7</cp:revision>
  <dcterms:created xsi:type="dcterms:W3CDTF">2025-11-05T02:51:27Z</dcterms:created>
  <dcterms:modified xsi:type="dcterms:W3CDTF">2025-11-05T02:51:27Z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wqlLaW5nc29mdCBQREYgdG8gV1BTIDEwMA</vt:lpwstr>
  </property>
  <property fmtid="{D5CDD505-2E9C-101B-9397-08002B2CF9AE}" pid="3" name="Created">
    <vt:filetime>2025-11-04T11:19:23Z</vt:filetime>
  </property>
  <property fmtid="{D5CDD505-2E9C-101B-9397-08002B2CF9AE}" pid="4" name="ICV">
    <vt:lpwstr>9A034F0450E9A520737F096988246446_43</vt:lpwstr>
  </property>
  <property fmtid="{D5CDD505-2E9C-101B-9397-08002B2CF9AE}" pid="5" name="KSOProductBuildVer">
    <vt:lpwstr>2052-6.3.0.8471</vt:lpwstr>
  </property>
</Properties>
</file>